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C1A9-9640-4B0C-83EB-E59DD6B28639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9582-5E50-49EE-99E3-87B5B0F6E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775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C1A9-9640-4B0C-83EB-E59DD6B28639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9582-5E50-49EE-99E3-87B5B0F6E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350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C1A9-9640-4B0C-83EB-E59DD6B28639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9582-5E50-49EE-99E3-87B5B0F6E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918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C1A9-9640-4B0C-83EB-E59DD6B28639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9582-5E50-49EE-99E3-87B5B0F6E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37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C1A9-9640-4B0C-83EB-E59DD6B28639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9582-5E50-49EE-99E3-87B5B0F6E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692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C1A9-9640-4B0C-83EB-E59DD6B28639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9582-5E50-49EE-99E3-87B5B0F6E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096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C1A9-9640-4B0C-83EB-E59DD6B28639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9582-5E50-49EE-99E3-87B5B0F6E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82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C1A9-9640-4B0C-83EB-E59DD6B28639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9582-5E50-49EE-99E3-87B5B0F6E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942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C1A9-9640-4B0C-83EB-E59DD6B28639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9582-5E50-49EE-99E3-87B5B0F6E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08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C1A9-9640-4B0C-83EB-E59DD6B28639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9582-5E50-49EE-99E3-87B5B0F6E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05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FC1A9-9640-4B0C-83EB-E59DD6B28639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9582-5E50-49EE-99E3-87B5B0F6E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943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FC1A9-9640-4B0C-83EB-E59DD6B28639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D9582-5E50-49EE-99E3-87B5B0F6EB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995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04365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«Фаталист» как философское зерно «Героя нашего времени».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9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331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/>
              <a:t>Эти азиатские курки часто осекаются, если дурно смазаны или не довольно крепко прижмёшь пальцем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4" name="Picture 2" descr="C:\Users\админ\Desktop\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56792"/>
            <a:ext cx="40386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86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764704"/>
            <a:ext cx="4172272" cy="5361459"/>
          </a:xfrm>
        </p:spPr>
        <p:txBody>
          <a:bodyPr>
            <a:normAutofit/>
          </a:bodyPr>
          <a:lstStyle/>
          <a:p>
            <a:r>
              <a:rPr lang="ru-RU" dirty="0"/>
              <a:t>«Я люблю сомневаться во всём: это расположение ума не мешает решительности характера – напротив, что до меня касается, то я всегда смелее иду вперёд, когда не знаю, что меня ожидает.  Ведь хуже смерти ничего не случится – а смерти не минуешь». </a:t>
            </a:r>
          </a:p>
          <a:p>
            <a:endParaRPr lang="ru-RU" dirty="0"/>
          </a:p>
        </p:txBody>
      </p:sp>
      <p:pic>
        <p:nvPicPr>
          <p:cNvPr id="9218" name="Picture 2" descr="C:\Users\админ\Desktop\639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84784"/>
            <a:ext cx="3646170" cy="275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28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548680"/>
            <a:ext cx="5112568" cy="5577483"/>
          </a:xfrm>
        </p:spPr>
        <p:txBody>
          <a:bodyPr>
            <a:normAutofit/>
          </a:bodyPr>
          <a:lstStyle/>
          <a:p>
            <a:r>
              <a:rPr lang="ru-RU" dirty="0"/>
              <a:t>«А ведь есть необъятное наслаждение в обладании молодой, едва распустившейся души! Она как цветок, которого лучший аромат испаряется навстречу первому лучу солнца; его надо сорвать в эту минуту и, подышав им досыта, бросить на дороге: авось кто-нибудь поднимет!»</a:t>
            </a:r>
          </a:p>
          <a:p>
            <a:endParaRPr lang="ru-RU" dirty="0"/>
          </a:p>
        </p:txBody>
      </p:sp>
      <p:pic>
        <p:nvPicPr>
          <p:cNvPr id="1027" name="Picture 3" descr="C:\Users\админ\Desktop\e4bc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84784"/>
            <a:ext cx="3332989" cy="249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89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906888" cy="5649491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/>
              <a:t>«Я решился предоставить все выгоды Грушницкому; я хотел испытать его; в душе его могла проснуться искра великодушия, и тогда всё устроилось бы к лучшему; но самолюбие и слабость характера должны были торжествовать…»</a:t>
            </a:r>
          </a:p>
          <a:p>
            <a:endParaRPr lang="ru-RU" dirty="0"/>
          </a:p>
        </p:txBody>
      </p:sp>
      <p:pic>
        <p:nvPicPr>
          <p:cNvPr id="2050" name="Picture 2" descr="C:\Users\админ\Desktop\nt_1433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00808"/>
            <a:ext cx="3315072" cy="2237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32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836712"/>
            <a:ext cx="4608512" cy="5318051"/>
          </a:xfrm>
        </p:spPr>
        <p:txBody>
          <a:bodyPr>
            <a:normAutofit/>
          </a:bodyPr>
          <a:lstStyle/>
          <a:p>
            <a:r>
              <a:rPr lang="ru-RU" dirty="0"/>
              <a:t>«Я чувствую в себе эту ненасытную жадность, поглощающую всё, что встречается на пути; я смотрю на страдания и радости других только в отношении к себе, как на пищу, поддерживающую мои душевные силы». 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436096" y="548680"/>
            <a:ext cx="3250704" cy="5577483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админ\Desktop\4c1fa2bf395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96752"/>
            <a:ext cx="392430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16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690864" cy="5793507"/>
          </a:xfrm>
        </p:spPr>
        <p:txBody>
          <a:bodyPr/>
          <a:lstStyle/>
          <a:p>
            <a:r>
              <a:rPr lang="ru-RU" dirty="0"/>
              <a:t>«Быть для кого-нибудь причиною страданий и радостей, не имея на то никакого положительного права, - не самая ли это сладкая пища нашей гордости? А что такое </a:t>
            </a:r>
            <a:r>
              <a:rPr lang="ru-RU" dirty="0" err="1"/>
              <a:t>счастие</a:t>
            </a:r>
            <a:r>
              <a:rPr lang="ru-RU" dirty="0"/>
              <a:t>? Насыщенная гордость».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C:\Users\админ\Desktop\tv_dd6e5fd141bea1089f04f577c07d7a6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12776"/>
            <a:ext cx="3336032" cy="250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63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978896" cy="5793507"/>
          </a:xfrm>
        </p:spPr>
        <p:txBody>
          <a:bodyPr>
            <a:normAutofit/>
          </a:bodyPr>
          <a:lstStyle/>
          <a:p>
            <a:r>
              <a:rPr lang="ru-RU" dirty="0"/>
              <a:t>«Вот люди! Все они таковы: знают заранее все дурные стороны поступка, помогают, советуют, даже одобряют его, видя невозможность другого средства, - а потом умывают руки и отворачиваются с </a:t>
            </a:r>
            <a:r>
              <a:rPr lang="ru-RU" dirty="0" smtClean="0"/>
              <a:t>негодованием </a:t>
            </a:r>
            <a:r>
              <a:rPr lang="ru-RU" dirty="0"/>
              <a:t>от того, кто имел смелость взять на себя всю тягость ответственности. Все они таковы, даже самые добрые, самые умные!..»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24128" y="548680"/>
            <a:ext cx="2962672" cy="5577483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C:\Users\админ\Desktop\4c1fa2bf391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44823"/>
            <a:ext cx="3060204" cy="2295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7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такой фаталист?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Фаталист – человек, верящий в </a:t>
            </a:r>
            <a:r>
              <a:rPr lang="ru-RU" dirty="0" smtClean="0"/>
              <a:t>предопределение</a:t>
            </a:r>
            <a:r>
              <a:rPr lang="ru-RU" dirty="0"/>
              <a:t>, в то, что «судьба написана на небесах»).</a:t>
            </a:r>
          </a:p>
        </p:txBody>
      </p:sp>
    </p:spTree>
    <p:extLst>
      <p:ext uri="{BB962C8B-B14F-4D97-AF65-F5344CB8AC3E}">
        <p14:creationId xmlns:p14="http://schemas.microsoft.com/office/powerpoint/2010/main" val="119001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/>
          <a:lstStyle/>
          <a:p>
            <a:r>
              <a:rPr lang="ru-RU" dirty="0"/>
              <a:t>«Человек родится свободным»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260648"/>
            <a:ext cx="4038600" cy="5865515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«Рабом родится человек, рабом в могилу ляжет…»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C:\Users\админ\Desktop\f5e3d02bf5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3116680" cy="390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5980638"/>
            <a:ext cx="4144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Жан Жак Руссо – французский философ-</a:t>
            </a:r>
          </a:p>
          <a:p>
            <a:r>
              <a:rPr lang="ru-RU" dirty="0" smtClean="0"/>
              <a:t>просветитель</a:t>
            </a:r>
            <a:endParaRPr lang="ru-RU" dirty="0"/>
          </a:p>
        </p:txBody>
      </p:sp>
      <p:pic>
        <p:nvPicPr>
          <p:cNvPr id="6147" name="Picture 3" descr="C:\Users\админ\Desktop\BATIUSHKOV_Konstantin_Nikolaevich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49438"/>
            <a:ext cx="3024336" cy="397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76056" y="5992730"/>
            <a:ext cx="3200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К. Н. Батюшков – русский поэт.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477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txBody>
          <a:bodyPr/>
          <a:lstStyle/>
          <a:p>
            <a:r>
              <a:rPr lang="ru-RU" dirty="0"/>
              <a:t>«Страсти не что иное, как идеи при первом своём развитии: они принадлежность юности и сердца, и глупец тот, кто думает целую жизнь ими волноваться».</a:t>
            </a:r>
          </a:p>
          <a:p>
            <a:endParaRPr lang="ru-RU" dirty="0"/>
          </a:p>
        </p:txBody>
      </p:sp>
      <p:pic>
        <p:nvPicPr>
          <p:cNvPr id="7170" name="Picture 2" descr="C:\Users\админ\Desktop\51552bff-1141-9a3e-1141-9a3131198ba2.photo.0 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3333750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8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389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«Фаталист» как философское зерно «Героя нашего времени».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Кто такой фаталист?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«Фаталист» как философское зерно «Героя нашего времени».</dc:title>
  <dc:creator>админ</dc:creator>
  <cp:lastModifiedBy>админ</cp:lastModifiedBy>
  <cp:revision>3</cp:revision>
  <dcterms:created xsi:type="dcterms:W3CDTF">2014-02-02T18:03:23Z</dcterms:created>
  <dcterms:modified xsi:type="dcterms:W3CDTF">2014-02-02T18:31:33Z</dcterms:modified>
</cp:coreProperties>
</file>