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7" r:id="rId9"/>
    <p:sldId id="269" r:id="rId10"/>
    <p:sldId id="270" r:id="rId11"/>
    <p:sldId id="273" r:id="rId12"/>
    <p:sldId id="275" r:id="rId13"/>
    <p:sldId id="271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7413-D1CE-4EBB-9753-8650F85F6884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B5BF-1FD3-4C05-B57B-5E8028D7D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3200" dirty="0" smtClean="0"/>
          </a:p>
          <a:p>
            <a:pPr algn="ctr" eaLnBrk="1" hangingPunct="1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То, что запомнил, - уйдёт, </a:t>
            </a:r>
          </a:p>
          <a:p>
            <a:pPr algn="ctr" eaLnBrk="1" hangingPunct="1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то, что понял, - останется.</a:t>
            </a:r>
          </a:p>
          <a:p>
            <a:pPr algn="ctr" eaLnBrk="1" hangingPunct="1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Русская пословица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53747-F04B-4969-9792-26B9E085D733}" type="slidenum">
              <a:rPr lang="ru-RU" altLang="en-US"/>
              <a:pPr>
                <a:defRPr/>
              </a:pPr>
              <a:t>1</a:t>
            </a:fld>
            <a:endParaRPr lang="ru-RU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(1)Разгулялась в чистом поле (не)погода.(2)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Засв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…стела, зам…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вьюга, и сл..да (не)осталось от накатанных дорог. (3)Везде л…жат (не)тронутые снега.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(4)(Не)мало песен сложено про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зиму-кр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савицу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(5)Умоется она на утренней зорьке снежком, (не)смело улыбнётся,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..дёт с..ними очами. (6)И мы восхищённо скажем Как хороша русская зима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Разгулялась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чистом поле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непогода. Засвистела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замела вьюга, и следа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осталось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от накатанных дорог.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Везде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лежат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нетронутые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снега.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Немало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песен сложено про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зиму-красавицу. Умоется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она на утренней зорьке снежком,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несмело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улыбнётся, поведёт синими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очами. 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мы восхищённо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скажем: «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Как хороша русская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зима!»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Ключи к тесту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 –а</a:t>
            </a:r>
          </a:p>
          <a:p>
            <a:pPr>
              <a:buNone/>
            </a:pPr>
            <a:r>
              <a:rPr lang="ru-RU" dirty="0" smtClean="0"/>
              <a:t>2-б</a:t>
            </a:r>
          </a:p>
          <a:p>
            <a:pPr>
              <a:buNone/>
            </a:pPr>
            <a:r>
              <a:rPr lang="ru-RU" dirty="0" smtClean="0"/>
              <a:t>3-б</a:t>
            </a:r>
          </a:p>
          <a:p>
            <a:pPr>
              <a:buNone/>
            </a:pPr>
            <a:r>
              <a:rPr lang="ru-RU" dirty="0" smtClean="0"/>
              <a:t>4-в</a:t>
            </a:r>
          </a:p>
          <a:p>
            <a:pPr>
              <a:buNone/>
            </a:pPr>
            <a:r>
              <a:rPr lang="ru-RU" dirty="0" smtClean="0"/>
              <a:t>5-в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1-в</a:t>
            </a:r>
          </a:p>
          <a:p>
            <a:pPr>
              <a:buNone/>
            </a:pPr>
            <a:r>
              <a:rPr lang="ru-RU" dirty="0" smtClean="0"/>
              <a:t>2-б</a:t>
            </a:r>
          </a:p>
          <a:p>
            <a:pPr>
              <a:buNone/>
            </a:pPr>
            <a:r>
              <a:rPr lang="ru-RU" dirty="0" smtClean="0"/>
              <a:t>3-в</a:t>
            </a:r>
          </a:p>
          <a:p>
            <a:pPr>
              <a:buNone/>
            </a:pPr>
            <a:r>
              <a:rPr lang="ru-RU" dirty="0" smtClean="0"/>
              <a:t>4-а</a:t>
            </a:r>
          </a:p>
          <a:p>
            <a:pPr>
              <a:buNone/>
            </a:pPr>
            <a:r>
              <a:rPr lang="ru-RU" smtClean="0"/>
              <a:t>5-в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Подведение итогов. Рефлексия.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Что было известным, а что узнали нового?  </a:t>
            </a:r>
            <a:endParaRPr lang="ru-RU" dirty="0"/>
          </a:p>
          <a:p>
            <a:pPr lvl="0"/>
            <a:r>
              <a:rPr lang="ru-RU" b="1" dirty="0"/>
              <a:t>Что было самым трудным, а что легким?</a:t>
            </a:r>
            <a:endParaRPr lang="ru-RU" dirty="0"/>
          </a:p>
          <a:p>
            <a:pPr lvl="0"/>
            <a:r>
              <a:rPr lang="ru-RU" b="1" dirty="0"/>
              <a:t>Расскажите правило написания НЕ с наречиями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1.п.38,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2.Упр.243 или 244 (по выбору).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* Выписать из стихотворения «Железная дорога» Н.А.Некрасова 5-8 слов с изученной орфограммой, графически объяснить.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Вспомним, как пишутся НЕ с различными частями речи.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(Не) правда, а ложь; (не)интересная книга; (не)решительность игрока; долгое (не)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настье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ещё (не) вспаханное поле ; вовсе  (не)интересный; (не)глубокая, а мелкая река, (не) зная.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е)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лепо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(не)сложно,(не)громко, (не)искренне; (не)высоко, а низко; вовсе (не) интересно.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Вспомним, как пишутся НЕ с различными частями речи.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правда, а ложь; неинтересная книга; нерешительность игрока; долгое ненастье; ещё не вспаханное поле ; вовсе  не интересный; не глубокая, а мелкая река, не зная.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е)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лепо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(не)сложно,(не)громко, (не)искренне; (не)высоко, а низко; вовсе (не) интересно.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 наречиями на –о и –е.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 наречиями на –о и –е.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1.Сопоставим правила написания НЕ с известными частями речи (существительными, прилагательными).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2.Узнаем правописание Не с наречиями на –о т –е.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3.Создадим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алгоритмы действия для решения орфографической задачи слитного и раздельного написания НЕ с наречиями на -о, -е.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4.Будем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применять  алгоритм действия для решения данной орфографической 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Закрепим правописание не с наречиями и повторим правописание не с другими частями речи.</a:t>
            </a:r>
          </a:p>
          <a:p>
            <a:pPr lv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навестим поля пустые, леса, (не)давно столь густые, и берег, милый для меня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по эталону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НЕ-  часть корня.</a:t>
            </a:r>
          </a:p>
          <a:p>
            <a:pPr>
              <a:buNone/>
            </a:pPr>
            <a:r>
              <a:rPr lang="ru-RU" dirty="0" smtClean="0"/>
              <a:t>Небрежно, нелепо, негодующе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по эталону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НЕ-  приставка.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Неаккуратно, неопрятно, неумело, некрепко, недоверчиво, недовольно, недружелюбно, непоследовательно, несвязно, невысоко, нешироко, нерадостно.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по эталону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НЕ-  частица(пишется раздельно).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Н</a:t>
            </a:r>
            <a:r>
              <a:rPr lang="ru-RU" dirty="0" smtClean="0"/>
              <a:t>е крепко, а слабо; не доверчиво, а с подозрением; нисколько не весело; совсем не громко; далеко не ласково; не громко, а тихо; не высоко, а низко; совсем не высоко; вовсе не глубоко.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580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Вспомним, как пишутся НЕ с различными частями речи.</vt:lpstr>
      <vt:lpstr>Вспомним, как пишутся НЕ с различными частями речи.</vt:lpstr>
      <vt:lpstr>НЕ с наречиями на –о и –е.</vt:lpstr>
      <vt:lpstr>НЕ с наречиями на –о и –е.</vt:lpstr>
      <vt:lpstr>Слайд 6</vt:lpstr>
      <vt:lpstr>Проверка по эталону</vt:lpstr>
      <vt:lpstr>Проверка по эталону</vt:lpstr>
      <vt:lpstr>Проверка по эталону</vt:lpstr>
      <vt:lpstr>Работа в группе</vt:lpstr>
      <vt:lpstr>Работа в группе</vt:lpstr>
      <vt:lpstr>Ключи к тесту</vt:lpstr>
      <vt:lpstr>  Подведение итогов. Рефлексия.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2015-12-14T18:51:30Z</dcterms:created>
  <dcterms:modified xsi:type="dcterms:W3CDTF">2015-12-14T19:54:54Z</dcterms:modified>
</cp:coreProperties>
</file>