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440" r:id="rId2"/>
    <p:sldId id="439" r:id="rId3"/>
    <p:sldId id="443" r:id="rId4"/>
    <p:sldId id="447" r:id="rId5"/>
    <p:sldId id="459" r:id="rId6"/>
    <p:sldId id="458" r:id="rId7"/>
    <p:sldId id="438" r:id="rId8"/>
    <p:sldId id="45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4406"/>
    <a:srgbClr val="993300"/>
    <a:srgbClr val="99FFCC"/>
    <a:srgbClr val="FFFF99"/>
    <a:srgbClr val="0033CC"/>
    <a:srgbClr val="0066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>
        <p:scale>
          <a:sx n="60" d="100"/>
          <a:sy n="60" d="100"/>
        </p:scale>
        <p:origin x="-1416" y="-12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22C3E-56C5-4612-8808-20A50BC3BCC9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7A0F5-B312-44A4-8918-9ECE6830A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404664"/>
            <a:ext cx="831986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i="1" dirty="0" smtClean="0"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Словарно -семантическая работа:</a:t>
            </a:r>
            <a:r>
              <a:rPr lang="ru-RU" sz="4000" dirty="0" smtClean="0"/>
              <a:t>    </a:t>
            </a:r>
          </a:p>
          <a:p>
            <a:r>
              <a:rPr lang="ru-RU" sz="4000" dirty="0" smtClean="0"/>
              <a:t>     </a:t>
            </a:r>
            <a:r>
              <a:rPr lang="ru-RU" sz="4000" b="1" dirty="0" smtClean="0">
                <a:solidFill>
                  <a:srgbClr val="993300"/>
                </a:solidFill>
              </a:rPr>
              <a:t>привередливый;</a:t>
            </a:r>
          </a:p>
          <a:p>
            <a:r>
              <a:rPr lang="ru-RU" sz="4000" b="1" dirty="0" smtClean="0">
                <a:solidFill>
                  <a:srgbClr val="993300"/>
                </a:solidFill>
              </a:rPr>
              <a:t>     претендент, </a:t>
            </a:r>
          </a:p>
          <a:p>
            <a:r>
              <a:rPr lang="ru-RU" sz="4000" b="1" dirty="0" smtClean="0">
                <a:solidFill>
                  <a:srgbClr val="993300"/>
                </a:solidFill>
              </a:rPr>
              <a:t>     прецедент,</a:t>
            </a:r>
          </a:p>
          <a:p>
            <a:r>
              <a:rPr lang="ru-RU" sz="4000" b="1" dirty="0" smtClean="0">
                <a:solidFill>
                  <a:srgbClr val="993300"/>
                </a:solidFill>
              </a:rPr>
              <a:t>     инцидент,</a:t>
            </a:r>
          </a:p>
          <a:p>
            <a:r>
              <a:rPr lang="ru-RU" sz="4000" b="1" dirty="0" smtClean="0">
                <a:solidFill>
                  <a:srgbClr val="993300"/>
                </a:solidFill>
              </a:rPr>
              <a:t>     абитуриент</a:t>
            </a:r>
          </a:p>
          <a:p>
            <a:pPr>
              <a:defRPr/>
            </a:pPr>
            <a:endParaRPr lang="ru-RU" sz="4800" b="1" i="1" dirty="0" smtClean="0"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16bd7b19b552f5515cbe7a3a7b2a42d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373688"/>
            <a:ext cx="79216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259632" y="-1249187"/>
            <a:ext cx="7884368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04406"/>
                </a:solidFill>
                <a:effectLst/>
                <a:ea typeface="Calibri" pitchFamily="34" charset="0"/>
                <a:cs typeface="Times New Roman" pitchFamily="18" charset="0"/>
              </a:rPr>
              <a:t>Найдите «третье лишнее»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904406"/>
                </a:solidFill>
                <a:effectLst/>
                <a:ea typeface="Calibri" pitchFamily="34" charset="0"/>
                <a:cs typeface="Times New Roman" pitchFamily="18" charset="0"/>
              </a:rPr>
              <a:t> в цепочках слов: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904406"/>
              </a:solidFill>
              <a:effectLst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…численные,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..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шатанное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…грешный.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…говориться, 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дешние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…дать.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 пр…быть в город, пр…творить дверь,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пр…забавный малыш.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пред…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стория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вы…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грать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раз…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скать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332656"/>
            <a:ext cx="83198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Правописание приставок. </a:t>
            </a:r>
          </a:p>
          <a:p>
            <a:pPr>
              <a:defRPr/>
            </a:pPr>
            <a:endParaRPr lang="ru-RU" sz="4800" b="1" i="1" dirty="0" smtClean="0"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4800" b="1" i="1" dirty="0" err="1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4800" b="1" i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4800" b="1" i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(цели и задачи урока)</a:t>
            </a:r>
            <a:endParaRPr lang="ru-RU" sz="4800" b="1" i="1" dirty="0"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005064"/>
            <a:ext cx="8858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Вспомнить   -  узнать  -  научиться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16bd7b19b552f5515cbe7a3a7b2a42d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373688"/>
            <a:ext cx="79216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16bd7b19b552f5515cbe7a3a7b2a42d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373688"/>
            <a:ext cx="79216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404664"/>
            <a:ext cx="831986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Коллективное составление алгоритма действий при написании этих орфограмм:</a:t>
            </a:r>
          </a:p>
          <a:p>
            <a:endParaRPr lang="ru-RU" sz="4000" b="1" i="1" dirty="0" smtClean="0"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ru-RU" sz="4000" b="1" dirty="0" smtClean="0">
              <a:solidFill>
                <a:srgbClr val="993300"/>
              </a:solidFill>
            </a:endParaRPr>
          </a:p>
          <a:p>
            <a:pPr>
              <a:defRPr/>
            </a:pPr>
            <a:endParaRPr lang="ru-RU" sz="4800" b="1" i="1" dirty="0" smtClean="0">
              <a:solidFill>
                <a:schemeClr val="tx2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1520" y="2145862"/>
            <a:ext cx="88924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04406"/>
                </a:solidFill>
                <a:effectLst/>
                <a:ea typeface="Calibri" pitchFamily="34" charset="0"/>
                <a:cs typeface="Times New Roman" pitchFamily="18" charset="0"/>
              </a:rPr>
              <a:t>1)Найди  и выдели корень.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04406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04406"/>
                </a:solidFill>
                <a:effectLst/>
                <a:ea typeface="Calibri" pitchFamily="34" charset="0"/>
                <a:cs typeface="Times New Roman" pitchFamily="18" charset="0"/>
              </a:rPr>
              <a:t>2)Найди и выдели приставку.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04406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04406"/>
                </a:solidFill>
                <a:effectLst/>
                <a:ea typeface="Calibri" pitchFamily="34" charset="0"/>
                <a:cs typeface="Times New Roman" pitchFamily="18" charset="0"/>
              </a:rPr>
              <a:t>3)Определи, орфограмма находится в приставке или после неё.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904406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04406"/>
                </a:solidFill>
                <a:effectLst/>
                <a:ea typeface="Calibri" pitchFamily="34" charset="0"/>
                <a:cs typeface="Times New Roman" pitchFamily="18" charset="0"/>
              </a:rPr>
              <a:t>4)Вспомни нужное правило.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04406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16bd7b19b552f5515cbe7a3a7b2a42d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5373688"/>
            <a:ext cx="640965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187624" y="304653"/>
            <a:ext cx="65527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Задания на проверку сформированных умений.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971600" y="1562058"/>
            <a:ext cx="8172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ответы: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1. 4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2. 3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3. 2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5. 3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6. 4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7. 4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8. 2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9. 1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2492896"/>
            <a:ext cx="4464496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347864" y="2636912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Взаимопроверка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16bd7b19b552f5515cbe7a3a7b2a42d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877272"/>
            <a:ext cx="7921625" cy="57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Наши «хвосты» в стартовой диагностической работе:</a:t>
            </a:r>
            <a:endParaRPr lang="ru-RU" dirty="0" smtClean="0"/>
          </a:p>
          <a:p>
            <a:r>
              <a:rPr lang="ru-RU" sz="2400" b="1" dirty="0" smtClean="0">
                <a:solidFill>
                  <a:srgbClr val="002060"/>
                </a:solidFill>
              </a:rPr>
              <a:t>Светлая и тихая осень приходила к нам мирно и спокойно и убирала берёзу в золотой убор.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1) выпишите из предложения все изобразительные средства (тропы и стилистические фигуры).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 2)выпишите слова, состоящие из: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- корня и окончания,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 - приставки, корня и окончания,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- корня и двух суффиксов,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- приставки, корня и двух суффиксов,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- приставки, корня, двух суффиксов и окончания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16bd7b19b552f5515cbe7a3a7b2a42d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373688"/>
            <a:ext cx="79216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27584" y="-1480755"/>
            <a:ext cx="756084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Продолжите фразы: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Мы сегодня говорили о …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Я узнал (а), что …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Мне понятно, когда …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Свою работу на уроке я считаю … 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16bd7b19b552f5515cbe7a3a7b2a42d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373688"/>
            <a:ext cx="79216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39552" y="-990617"/>
            <a:ext cx="777686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Calibri" pitchFamily="34" charset="0"/>
                <a:cs typeface="Times New Roman" pitchFamily="18" charset="0"/>
              </a:rPr>
              <a:t>Домашнее задание на выбор: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1.Составьте словарную диктовку на изученные правила (40 слов),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2. Выполните упр.168, 177,185  по учебнику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Грекова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3. Составьте связный текст с использованием слов на изученное правило (не менее 3 на каждое).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4. Придумайте проверочную работу или тест для одноклассников на  изученные на этом уроке орфограммы.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4-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master-klass_po_internetu-ya</Template>
  <TotalTime>1329</TotalTime>
  <Words>280</Words>
  <Application>Microsoft Office PowerPoint</Application>
  <PresentationFormat>Экран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шаблон4-5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172</cp:revision>
  <dcterms:modified xsi:type="dcterms:W3CDTF">2014-11-30T17:04:42Z</dcterms:modified>
</cp:coreProperties>
</file>